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004620"/>
    <a:srgbClr val="AAB20A"/>
    <a:srgbClr val="8E0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75" autoAdjust="0"/>
    <p:restoredTop sz="94660"/>
  </p:normalViewPr>
  <p:slideViewPr>
    <p:cSldViewPr snapToGrid="0">
      <p:cViewPr varScale="1">
        <p:scale>
          <a:sx n="88" d="100"/>
          <a:sy n="88" d="100"/>
        </p:scale>
        <p:origin x="144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2025/1/16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6163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2025/1/16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1056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2025/1/16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5764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2025/1/16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57188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2025/1/16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695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2025/1/16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75143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2025/1/16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63952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2025/1/16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61472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2025/1/16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7220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2025/1/16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5452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2025/1/16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167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2025/1/16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7020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2025/1/16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6929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2025/1/16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2880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2025/1/16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1467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2025/1/16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1725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2025/1/16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1992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52BD0EE-427E-4185-BFCC-C108616D70F6}" type="datetimeFigureOut">
              <a:rPr kumimoji="1" lang="ja-JP" altLang="en-US" smtClean="0"/>
              <a:t>2025/1/16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63431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kumimoji="1"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jpe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紙が破れたようなイラスト | 無料イラスト素材｜素材ラボ">
            <a:extLst>
              <a:ext uri="{FF2B5EF4-FFF2-40B4-BE49-F238E27FC236}">
                <a16:creationId xmlns:a16="http://schemas.microsoft.com/office/drawing/2014/main" id="{E97136C9-F107-7DF7-B5E9-9214DFF888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舞台は廃墟化したロンドン…！オープンワールドサバイバルホラー『Beyond  Hanwell』プレイレポ―早期アクセスながら圧倒的なクオリティで、極上のホラー作品に仕上がっている | Game*Spark -  国内・海外ゲーム情報サイト">
            <a:extLst>
              <a:ext uri="{FF2B5EF4-FFF2-40B4-BE49-F238E27FC236}">
                <a16:creationId xmlns:a16="http://schemas.microsoft.com/office/drawing/2014/main" id="{DF5F6EF6-3CB1-459D-C8D2-59CC615D3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7060">
            <a:off x="8828274" y="47763"/>
            <a:ext cx="3308401" cy="1856654"/>
          </a:xfrm>
          <a:prstGeom prst="rect">
            <a:avLst/>
          </a:prstGeom>
          <a:noFill/>
          <a:effectLst>
            <a:glow rad="127000">
              <a:srgbClr val="AAB20A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82F167B-6924-C4DE-63FF-4F7E9194B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1041">
            <a:off x="3762125" y="1613805"/>
            <a:ext cx="3547506" cy="1995472"/>
          </a:xfrm>
          <a:prstGeom prst="rect">
            <a:avLst/>
          </a:prstGeom>
          <a:noFill/>
          <a:effectLst>
            <a:glow rad="127000">
              <a:srgbClr val="AAB20A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71129A0-8DC7-749E-1F08-1A5C48B7FF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084"/>
          <a:stretch/>
        </p:blipFill>
        <p:spPr bwMode="auto">
          <a:xfrm rot="1137134">
            <a:off x="4007335" y="3449956"/>
            <a:ext cx="1096261" cy="1274446"/>
          </a:xfrm>
          <a:prstGeom prst="rect">
            <a:avLst/>
          </a:prstGeom>
          <a:noFill/>
          <a:effectLst>
            <a:glow rad="127000">
              <a:srgbClr val="FF000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F014442-E3AB-D6F3-6BE5-8A4DF4138706}"/>
              </a:ext>
            </a:extLst>
          </p:cNvPr>
          <p:cNvSpPr txBox="1"/>
          <p:nvPr/>
        </p:nvSpPr>
        <p:spPr>
          <a:xfrm rot="570291">
            <a:off x="249181" y="2457792"/>
            <a:ext cx="5513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dirty="0">
                <a:ln w="12700">
                  <a:solidFill>
                    <a:srgbClr val="FF0000"/>
                  </a:solidFill>
                </a:ln>
                <a:solidFill>
                  <a:srgbClr val="FFFF00"/>
                </a:solidFill>
                <a:effectLst>
                  <a:glow rad="203200">
                    <a:srgbClr val="FF0000"/>
                  </a:glo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迫りくる敵を魔法で倒す！！</a:t>
            </a:r>
          </a:p>
        </p:txBody>
      </p:sp>
      <p:pic>
        <p:nvPicPr>
          <p:cNvPr id="13" name="図 12" descr="屋外, 建物, 家, ストリート が含まれている画像&#10;&#10;自動的に生成された説明">
            <a:extLst>
              <a:ext uri="{FF2B5EF4-FFF2-40B4-BE49-F238E27FC236}">
                <a16:creationId xmlns:a16="http://schemas.microsoft.com/office/drawing/2014/main" id="{5AB311F5-1311-E87F-54BD-7D3C75D383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4307">
            <a:off x="5676733" y="-4775"/>
            <a:ext cx="3075155" cy="1730335"/>
          </a:xfrm>
          <a:prstGeom prst="rect">
            <a:avLst/>
          </a:prstGeom>
          <a:effectLst>
            <a:glow rad="127000">
              <a:srgbClr val="AAB20A"/>
            </a:glow>
          </a:effec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2D423BD-D7F8-2BA4-FDC5-FAD094AFB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62262">
            <a:off x="3313236" y="4646149"/>
            <a:ext cx="1211991" cy="1228870"/>
          </a:xfrm>
          <a:prstGeom prst="rect">
            <a:avLst/>
          </a:prstGeom>
          <a:noFill/>
          <a:effectLst>
            <a:glow rad="127000">
              <a:srgbClr val="FF000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F0CD1CA-1D83-339B-9C06-3892AD2A2F84}"/>
              </a:ext>
            </a:extLst>
          </p:cNvPr>
          <p:cNvSpPr txBox="1"/>
          <p:nvPr/>
        </p:nvSpPr>
        <p:spPr>
          <a:xfrm>
            <a:off x="5688959" y="592764"/>
            <a:ext cx="4590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dirty="0">
                <a:ln w="15875">
                  <a:solidFill>
                    <a:srgbClr val="FFFF00"/>
                  </a:solidFill>
                </a:ln>
                <a:solidFill>
                  <a:schemeClr val="bg1"/>
                </a:solidFill>
                <a:effectLst>
                  <a:glow rad="190500">
                    <a:schemeClr val="bg1">
                      <a:lumMod val="50000"/>
                      <a:lumOff val="50000"/>
                    </a:schemeClr>
                  </a:glo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荒廃した街を一人で放浪</a:t>
            </a:r>
            <a:endParaRPr kumimoji="1" lang="en-US" altLang="ja-JP" sz="3200" b="1" dirty="0">
              <a:ln w="15875">
                <a:solidFill>
                  <a:srgbClr val="FFFF00"/>
                </a:solidFill>
              </a:ln>
              <a:solidFill>
                <a:schemeClr val="bg1"/>
              </a:solidFill>
              <a:effectLst>
                <a:glow rad="190500">
                  <a:schemeClr val="bg1">
                    <a:lumMod val="50000"/>
                    <a:lumOff val="50000"/>
                  </a:schemeClr>
                </a:glow>
              </a:effectLst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pic>
        <p:nvPicPr>
          <p:cNvPr id="12" name="Picture 8" descr="基本プレイ無料の魔法バトロワRPG『Spellbreak』配信開始―期間限定のプレゼントも！ | Game*Spark - 国内・海外ゲーム情報サイト">
            <a:extLst>
              <a:ext uri="{FF2B5EF4-FFF2-40B4-BE49-F238E27FC236}">
                <a16:creationId xmlns:a16="http://schemas.microsoft.com/office/drawing/2014/main" id="{F2136B05-66A0-959A-6F3E-C08EF9D54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6351">
            <a:off x="201925" y="3025383"/>
            <a:ext cx="3524128" cy="1757968"/>
          </a:xfrm>
          <a:prstGeom prst="rect">
            <a:avLst/>
          </a:prstGeom>
          <a:noFill/>
          <a:effectLst>
            <a:glow rad="127000">
              <a:srgbClr val="AAB20A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4F0F9527-2FC9-B95B-203A-EBBF890B39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04388">
            <a:off x="212080" y="4784729"/>
            <a:ext cx="2904777" cy="1633937"/>
          </a:xfrm>
          <a:prstGeom prst="rect">
            <a:avLst/>
          </a:prstGeom>
          <a:effectLst>
            <a:glow rad="127000">
              <a:srgbClr val="FFFF00"/>
            </a:glow>
          </a:effectLst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DEE4722-D5B6-7679-6D96-19436EC12081}"/>
              </a:ext>
            </a:extLst>
          </p:cNvPr>
          <p:cNvSpPr txBox="1"/>
          <p:nvPr/>
        </p:nvSpPr>
        <p:spPr>
          <a:xfrm rot="21043168">
            <a:off x="6895311" y="1639485"/>
            <a:ext cx="4777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b="1" dirty="0">
                <a:solidFill>
                  <a:srgbClr val="FFFF00"/>
                </a:solidFill>
                <a:effectLst>
                  <a:glow rad="127000">
                    <a:srgbClr val="FF0000"/>
                  </a:glow>
                </a:effectLst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敵が落とすアイテムで能力を強化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1225CBD0-8BAD-88D1-231F-B2FD83EA07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021499">
            <a:off x="10883806" y="2052298"/>
            <a:ext cx="1164858" cy="1164858"/>
          </a:xfrm>
          <a:prstGeom prst="rect">
            <a:avLst/>
          </a:prstGeom>
          <a:effectLst>
            <a:glow rad="127000">
              <a:srgbClr val="FF0000"/>
            </a:glow>
          </a:effectLst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76570EE9-9877-1176-2D55-902479238D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448749">
            <a:off x="9687500" y="2899543"/>
            <a:ext cx="1108914" cy="1108914"/>
          </a:xfrm>
          <a:prstGeom prst="rect">
            <a:avLst/>
          </a:prstGeom>
          <a:effectLst>
            <a:glow rad="127000">
              <a:srgbClr val="7030A0"/>
            </a:glow>
          </a:effectLst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B3E53ECF-5AD4-A3D6-BAE4-3058534D55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902667">
            <a:off x="8317617" y="3005434"/>
            <a:ext cx="993117" cy="993117"/>
          </a:xfrm>
          <a:prstGeom prst="rect">
            <a:avLst/>
          </a:prstGeom>
          <a:effectLst>
            <a:glow rad="127000">
              <a:srgbClr val="00FF00"/>
            </a:glow>
          </a:effectLst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3951DAC2-51D3-5763-729A-CFFAC0F538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498557">
            <a:off x="6954034" y="2999676"/>
            <a:ext cx="993117" cy="993117"/>
          </a:xfrm>
          <a:prstGeom prst="rect">
            <a:avLst/>
          </a:prstGeom>
          <a:effectLst>
            <a:glow rad="127000">
              <a:srgbClr val="00B0F0"/>
            </a:glow>
          </a:effectLst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E14E9B0F-A3AC-260B-8CDF-A83ED66844C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63806" y="5053615"/>
            <a:ext cx="1826267" cy="1676950"/>
          </a:xfrm>
          <a:prstGeom prst="rect">
            <a:avLst/>
          </a:prstGeom>
          <a:effectLst>
            <a:glow rad="127000">
              <a:srgbClr val="FFFF00"/>
            </a:glow>
          </a:effec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961F501-9C6E-5D00-2789-8B000C00244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0" y="-1944"/>
            <a:ext cx="5869172" cy="1023418"/>
          </a:xfrm>
        </p:spPr>
        <p:txBody>
          <a:bodyPr>
            <a:noAutofit/>
          </a:bodyPr>
          <a:lstStyle/>
          <a:p>
            <a:r>
              <a:rPr kumimoji="1" lang="en-US" altLang="ja-JP" sz="4400" b="1" dirty="0">
                <a:ln w="25400">
                  <a:solidFill>
                    <a:srgbClr val="FFFF00">
                      <a:alpha val="80000"/>
                    </a:srgbClr>
                  </a:solidFill>
                </a:ln>
                <a:solidFill>
                  <a:schemeClr val="accent2">
                    <a:lumMod val="50000"/>
                    <a:alpha val="69000"/>
                  </a:schemeClr>
                </a:solidFill>
                <a:effectLst>
                  <a:glow rad="571500">
                    <a:schemeClr val="accent6">
                      <a:lumMod val="75000"/>
                      <a:alpha val="70000"/>
                    </a:schemeClr>
                  </a:glow>
                  <a:reflection blurRad="76200" stA="44000" endPos="65000" dist="63500" dir="5400000" sy="-100000" algn="bl" rotWithShape="0"/>
                </a:effectLst>
                <a:latin typeface="Viner Hand ITC" panose="03070502030502020203" pitchFamily="66" charset="0"/>
                <a:ea typeface="BIZ UDPゴシック" panose="020B0400000000000000" pitchFamily="50" charset="-128"/>
              </a:rPr>
              <a:t>DEVASTATED CITY</a:t>
            </a:r>
            <a:endParaRPr kumimoji="1" lang="ja-JP" altLang="en-US" sz="4400" dirty="0">
              <a:ln w="25400">
                <a:solidFill>
                  <a:srgbClr val="FFFF00">
                    <a:alpha val="80000"/>
                  </a:srgbClr>
                </a:solidFill>
              </a:ln>
              <a:solidFill>
                <a:schemeClr val="accent2">
                  <a:lumMod val="50000"/>
                  <a:alpha val="69000"/>
                </a:schemeClr>
              </a:solidFill>
              <a:effectLst>
                <a:glow rad="571500">
                  <a:schemeClr val="accent6">
                    <a:lumMod val="75000"/>
                    <a:alpha val="70000"/>
                  </a:schemeClr>
                </a:glow>
                <a:reflection blurRad="76200" stA="44000" endPos="65000" dist="63500" dir="5400000" sy="-100000" algn="bl" rotWithShape="0"/>
              </a:effectLst>
              <a:latin typeface="Viner Hand ITC" panose="03070502030502020203" pitchFamily="66" charset="0"/>
              <a:ea typeface="BIZ UDPゴシック" panose="020B04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2A66079-B84A-61EC-1B65-0E168A701B14}"/>
              </a:ext>
            </a:extLst>
          </p:cNvPr>
          <p:cNvSpPr txBox="1"/>
          <p:nvPr/>
        </p:nvSpPr>
        <p:spPr>
          <a:xfrm>
            <a:off x="85743" y="1082365"/>
            <a:ext cx="4514566" cy="830997"/>
          </a:xfrm>
          <a:prstGeom prst="rect">
            <a:avLst/>
          </a:prstGeom>
          <a:noFill/>
          <a:effectLst>
            <a:glow rad="127000">
              <a:schemeClr val="tx2">
                <a:lumMod val="25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チーム</a:t>
            </a:r>
            <a:r>
              <a:rPr kumimoji="1" lang="en-US" altLang="ja-JP" sz="1600" dirty="0">
                <a:solidFill>
                  <a:srgbClr val="FF0000"/>
                </a:solidFill>
              </a:rPr>
              <a:t>B</a:t>
            </a:r>
          </a:p>
          <a:p>
            <a:r>
              <a:rPr kumimoji="1" lang="ja-JP" altLang="en-US" sz="1600" b="1" dirty="0">
                <a:solidFill>
                  <a:srgbClr val="FF0000"/>
                </a:solidFill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羽鳥健作</a:t>
            </a:r>
            <a:r>
              <a:rPr kumimoji="1" lang="ja-JP" altLang="en-US" sz="1600" b="1" dirty="0"/>
              <a:t>・</a:t>
            </a:r>
            <a:r>
              <a:rPr kumimoji="1" lang="ja-JP" altLang="en-US" sz="1600" dirty="0">
                <a:solidFill>
                  <a:srgbClr val="FF0000"/>
                </a:solidFill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片桐翔</a:t>
            </a:r>
            <a:r>
              <a:rPr kumimoji="1" lang="ja-JP" altLang="en-US" sz="1600" dirty="0"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・</a:t>
            </a:r>
            <a:r>
              <a:rPr kumimoji="1" lang="ja-JP" altLang="en-US" sz="1600" dirty="0">
                <a:solidFill>
                  <a:srgbClr val="FF0000"/>
                </a:solidFill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鈴木琉也</a:t>
            </a:r>
            <a:r>
              <a:rPr kumimoji="1" lang="ja-JP" altLang="en-US" sz="1600" dirty="0"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・</a:t>
            </a:r>
            <a:r>
              <a:rPr kumimoji="1" lang="ja-JP" altLang="en-US" sz="1600" dirty="0">
                <a:solidFill>
                  <a:srgbClr val="FF0000"/>
                </a:solidFill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大野莉緒</a:t>
            </a:r>
            <a:r>
              <a:rPr kumimoji="1" lang="ja-JP" altLang="en-US" sz="1600" dirty="0"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・</a:t>
            </a:r>
            <a:r>
              <a:rPr kumimoji="1" lang="ja-JP" altLang="en-US" sz="1600" dirty="0">
                <a:solidFill>
                  <a:srgbClr val="FF0000"/>
                </a:solidFill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開地碧音</a:t>
            </a:r>
            <a:endParaRPr kumimoji="1" lang="en-US" altLang="ja-JP" sz="1600" dirty="0">
              <a:solidFill>
                <a:srgbClr val="FF0000"/>
              </a:solidFill>
              <a:effectLst>
                <a:glow rad="127000">
                  <a:schemeClr val="tx2">
                    <a:lumMod val="25000"/>
                  </a:schemeClr>
                </a:glow>
              </a:effectLst>
            </a:endParaRPr>
          </a:p>
          <a:p>
            <a:r>
              <a:rPr kumimoji="1" lang="ja-JP" altLang="en-US" sz="1600" dirty="0">
                <a:solidFill>
                  <a:srgbClr val="FF0000"/>
                </a:solidFill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ジャンル ： </a:t>
            </a:r>
            <a:r>
              <a:rPr kumimoji="1" lang="en-US" altLang="ja-JP" sz="1600" dirty="0">
                <a:solidFill>
                  <a:srgbClr val="FF0000"/>
                </a:solidFill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3D</a:t>
            </a:r>
            <a:r>
              <a:rPr kumimoji="1" lang="ja-JP" altLang="en-US" sz="1600" dirty="0">
                <a:solidFill>
                  <a:srgbClr val="FF0000"/>
                </a:solidFill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アクション</a:t>
            </a:r>
            <a:endParaRPr kumimoji="1" lang="en-US" altLang="ja-JP" sz="1600" dirty="0"/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87B81A1A-0EA8-855A-FA86-479D04C9710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45496" y="4158309"/>
            <a:ext cx="2920739" cy="2570250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ffectLst>
            <a:glow rad="762000">
              <a:srgbClr val="7030A0"/>
            </a:glow>
          </a:effectLst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DFDBB32-EF9B-3FBB-D1CC-47984654B6BF}"/>
              </a:ext>
            </a:extLst>
          </p:cNvPr>
          <p:cNvSpPr txBox="1"/>
          <p:nvPr/>
        </p:nvSpPr>
        <p:spPr>
          <a:xfrm rot="21023065">
            <a:off x="3556180" y="4046967"/>
            <a:ext cx="8829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b="1" dirty="0">
                <a:ln w="12700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254000">
                    <a:srgbClr val="FFFF00"/>
                  </a:glo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エリアを移動してボスを倒せ！！</a:t>
            </a:r>
          </a:p>
        </p:txBody>
      </p:sp>
    </p:spTree>
    <p:extLst>
      <p:ext uri="{BB962C8B-B14F-4D97-AF65-F5344CB8AC3E}">
        <p14:creationId xmlns:p14="http://schemas.microsoft.com/office/powerpoint/2010/main" val="29206890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版">
  <a:themeElements>
    <a:clrScheme name="石版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石版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石版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TM04033929[[fn=石版]]</Template>
  <TotalTime>430</TotalTime>
  <Words>54</Words>
  <Application>Microsoft Office PowerPoint</Application>
  <PresentationFormat>ワイド画面</PresentationFormat>
  <Paragraphs>8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7" baseType="lpstr">
      <vt:lpstr>BIZ UDP明朝 Medium</vt:lpstr>
      <vt:lpstr>HGP創英ﾌﾟﾚｾﾞﾝｽEB</vt:lpstr>
      <vt:lpstr>Calisto MT</vt:lpstr>
      <vt:lpstr>Viner Hand ITC</vt:lpstr>
      <vt:lpstr>Wingdings 2</vt:lpstr>
      <vt:lpstr>石版</vt:lpstr>
      <vt:lpstr>DEVASTATED CITY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開地　碧音</dc:creator>
  <cp:lastModifiedBy>開地　碧音</cp:lastModifiedBy>
  <cp:revision>11</cp:revision>
  <dcterms:created xsi:type="dcterms:W3CDTF">2024-11-27T05:17:56Z</dcterms:created>
  <dcterms:modified xsi:type="dcterms:W3CDTF">2025-01-16T02:10:41Z</dcterms:modified>
</cp:coreProperties>
</file>